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0923-9634-40DC-86D8-7944AC1F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3C37B-572C-4DFA-80C3-F3558D76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4B8F5-FE40-4144-8064-4DE87454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6637-FE1D-4E56-B3AE-D396658E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D5897-7628-4F94-8FAC-37A85C53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15C8-E6A1-4EBB-913F-1A26BBB6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95284-1509-4625-883F-12EA9887F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30AD-ED15-4BEE-BD5F-F75A52E6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698AD-A84E-44DF-94E3-6F4C793C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DE62B-028C-4927-B73B-DE1965E0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5E38B-AF2A-45C2-AD46-E9CF33848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E6461-3A1E-4AA3-82FA-F3B078107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D336-0BA3-45EF-9EBD-9315DBB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A4BE-F7AF-4B13-8CB6-CC3E7EF9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8D03-743D-4703-8013-A8718E06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B498-99DA-432F-B319-D0542AC3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B053-9750-4CD6-9C52-E7BAB1CD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0AE00-A27C-469F-BFCA-0F2A2A8F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54626-0EB4-4E35-9332-99ABD8EB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A93FC-42E0-42B9-8898-99C0B35F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1F8D-0511-4078-94D0-E19358C5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2B87A-4244-439B-BA3B-1C38CE6F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8E49C-4B1C-47C0-982C-D7A98573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2E1E2-DBC8-470C-B118-14A2603F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18661-FFD3-4DDF-BA06-CC7A8A99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3C7A-8DDB-4E29-966C-112CA93C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53BC-B535-48EA-BD06-E63F27D7D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CB17E-382C-41CC-80F1-0F67EB986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FE3BC-B6D4-418B-83AB-1235E78A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49399-369A-42DC-9D00-5C2C7D68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5DDC6-76D8-4812-BE00-93B6FB13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DFD0-52D8-46C2-922D-58096C0D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3F8A0-16A4-47AB-AB4D-BCCB56B32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CFB4-E58B-4CEA-B526-86667A2F8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EEF0D-14B2-41D6-BAA1-F44CC2063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9BBC8-3372-4C37-9E5C-33719B640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17619-364B-4A7F-97DB-5F763B56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5D4DA-8675-4DFF-9FD4-20C29712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E8504-52A4-4D00-BD57-620A3FEF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C469-0307-4EA0-8CF8-C6A730A5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05830-0F7B-4303-AF20-8C7FE16A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645F4-EB86-4392-BC01-DD3F8A59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4749C-10DF-41E7-BA2D-1C087995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4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36F70-41C4-4B6E-B11C-1C289AA0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019C2-D10B-4B08-AB16-A52E2764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8CAF-3A1A-4CAC-94B4-BB2793E9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E6EF-1BFD-4717-8F9F-C0CC9AB1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A56E-7A2B-40C1-A92F-8BE417BC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E7B7C-EEBF-42FE-AD04-2BDA0B488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F7C7F-C63C-4D69-9396-BABFA497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34BEC-0BD7-4160-9D90-55284EEE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32401-C8F0-4DCE-A803-57C2A36E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2030-42BC-4FE2-8785-81079882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8965E-66D7-4D55-8766-2499609B7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6818A-A9E5-47F3-A81C-E5E1C6B51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448B6-937E-47C9-B62C-2D617049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21918-4AF8-4C01-BE12-89F849DF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9641E-2AD7-490B-B3FB-7A3FC441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4DE80-E001-4C74-93BB-9173BA04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8DBE6-20A1-443C-BF5C-9792144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B759-AE94-4043-83A3-CBF2C9561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60DF-A328-41DA-A9A3-2EB0FFB295E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A942-724E-4D95-8A95-AA49F39D3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3882D-D366-456A-9CA2-B4FF82345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31B5-5668-4AA9-B530-8CFA62CA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B3BBC-FB2C-490D-A309-D261D0BB7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5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AC6F0CBC-6C59-4B5A-90CF-8D1977CC2124}"/>
              </a:ext>
            </a:extLst>
          </p:cNvPr>
          <p:cNvSpPr/>
          <p:nvPr/>
        </p:nvSpPr>
        <p:spPr>
          <a:xfrm>
            <a:off x="10772775" y="647700"/>
            <a:ext cx="466725" cy="7715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DD0BF-B94F-4700-B59D-DE5F0CE7360E}"/>
              </a:ext>
            </a:extLst>
          </p:cNvPr>
          <p:cNvSpPr txBox="1"/>
          <p:nvPr/>
        </p:nvSpPr>
        <p:spPr>
          <a:xfrm>
            <a:off x="10855217" y="1049893"/>
            <a:ext cx="1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37554-4808-4008-A16C-7D9995E31E30}"/>
              </a:ext>
            </a:extLst>
          </p:cNvPr>
          <p:cNvSpPr txBox="1"/>
          <p:nvPr/>
        </p:nvSpPr>
        <p:spPr>
          <a:xfrm>
            <a:off x="5202315" y="1301849"/>
            <a:ext cx="114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CSB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285A6-8159-44B8-A77A-EDC42E4A4DCC}"/>
              </a:ext>
            </a:extLst>
          </p:cNvPr>
          <p:cNvSpPr txBox="1"/>
          <p:nvPr/>
        </p:nvSpPr>
        <p:spPr>
          <a:xfrm>
            <a:off x="2583403" y="3517777"/>
            <a:ext cx="1526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Contractor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Compound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998A3F22-8BC8-4E51-8A24-F5028F2A3714}"/>
              </a:ext>
            </a:extLst>
          </p:cNvPr>
          <p:cNvSpPr/>
          <p:nvPr/>
        </p:nvSpPr>
        <p:spPr>
          <a:xfrm>
            <a:off x="5477522" y="3331758"/>
            <a:ext cx="1236956" cy="1213610"/>
          </a:xfrm>
          <a:prstGeom prst="donut">
            <a:avLst>
              <a:gd name="adj" fmla="val 47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BD429-F9A8-4335-A03B-333F6039392F}"/>
              </a:ext>
            </a:extLst>
          </p:cNvPr>
          <p:cNvSpPr txBox="1"/>
          <p:nvPr/>
        </p:nvSpPr>
        <p:spPr>
          <a:xfrm>
            <a:off x="4795421" y="4545368"/>
            <a:ext cx="2601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Permit 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Training Room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CSA #6</a:t>
            </a:r>
          </a:p>
        </p:txBody>
      </p:sp>
    </p:spTree>
    <p:extLst>
      <p:ext uri="{BB962C8B-B14F-4D97-AF65-F5344CB8AC3E}">
        <p14:creationId xmlns:p14="http://schemas.microsoft.com/office/powerpoint/2010/main" val="40878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Vicknair, Brandon SOPUS-DMM/688</dc:creator>
  <cp:lastModifiedBy>Brandon Vicknair</cp:lastModifiedBy>
  <cp:revision>1</cp:revision>
  <dcterms:created xsi:type="dcterms:W3CDTF">2022-11-23T21:15:49Z</dcterms:created>
  <dcterms:modified xsi:type="dcterms:W3CDTF">2022-11-23T21:45:46Z</dcterms:modified>
</cp:coreProperties>
</file>